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1" r:id="rId5"/>
    <p:sldId id="267" r:id="rId6"/>
    <p:sldId id="266" r:id="rId7"/>
    <p:sldId id="264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4670F-A50F-4FA3-A335-DB0EA51E0943}" type="doc">
      <dgm:prSet loTypeId="urn:microsoft.com/office/officeart/2005/8/layout/pyramid2" loCatId="pyramid" qsTypeId="urn:microsoft.com/office/officeart/2005/8/quickstyle/simple1" qsCatId="simple" csTypeId="urn:microsoft.com/office/officeart/2005/8/colors/accent3_3" csCatId="accent3" phldr="1"/>
      <dgm:spPr/>
    </dgm:pt>
    <dgm:pt modelId="{88C73AF0-A58A-4E7A-967A-E9529099B237}">
      <dgm:prSet phldrT="[Text]"/>
      <dgm:spPr/>
      <dgm:t>
        <a:bodyPr/>
        <a:lstStyle/>
        <a:p>
          <a:r>
            <a:rPr lang="en-US" dirty="0"/>
            <a:t>SCANNING OF ENVIRONMENT</a:t>
          </a:r>
        </a:p>
      </dgm:t>
    </dgm:pt>
    <dgm:pt modelId="{65B183F9-BBB6-442F-B406-F5F31111EA11}" type="parTrans" cxnId="{B42A1387-AB64-4FB3-A0A0-CF8648BBA810}">
      <dgm:prSet/>
      <dgm:spPr/>
      <dgm:t>
        <a:bodyPr/>
        <a:lstStyle/>
        <a:p>
          <a:endParaRPr lang="en-US"/>
        </a:p>
      </dgm:t>
    </dgm:pt>
    <dgm:pt modelId="{0404CF04-A554-43BD-86BE-4F1D8711C595}" type="sibTrans" cxnId="{B42A1387-AB64-4FB3-A0A0-CF8648BBA810}">
      <dgm:prSet/>
      <dgm:spPr/>
      <dgm:t>
        <a:bodyPr/>
        <a:lstStyle/>
        <a:p>
          <a:endParaRPr lang="en-US"/>
        </a:p>
      </dgm:t>
    </dgm:pt>
    <dgm:pt modelId="{26D81C45-C739-4B1A-841B-E0A2A9AC14CE}">
      <dgm:prSet phldrT="[Text]"/>
      <dgm:spPr/>
      <dgm:t>
        <a:bodyPr/>
        <a:lstStyle/>
        <a:p>
          <a:r>
            <a:rPr lang="en-US" dirty="0"/>
            <a:t>LOCATING BUSINESS OPPORTUNITY</a:t>
          </a:r>
        </a:p>
      </dgm:t>
    </dgm:pt>
    <dgm:pt modelId="{D6EBB162-408D-4F7C-9505-2435F4ADBDA5}" type="parTrans" cxnId="{46F0A9E2-DECE-4FFA-8C88-B773A91765EE}">
      <dgm:prSet/>
      <dgm:spPr/>
      <dgm:t>
        <a:bodyPr/>
        <a:lstStyle/>
        <a:p>
          <a:endParaRPr lang="en-US"/>
        </a:p>
      </dgm:t>
    </dgm:pt>
    <dgm:pt modelId="{D5CCD6D1-C401-41DE-9F79-0B26A149CE5E}" type="sibTrans" cxnId="{46F0A9E2-DECE-4FFA-8C88-B773A91765EE}">
      <dgm:prSet/>
      <dgm:spPr/>
      <dgm:t>
        <a:bodyPr/>
        <a:lstStyle/>
        <a:p>
          <a:endParaRPr lang="en-US"/>
        </a:p>
      </dgm:t>
    </dgm:pt>
    <dgm:pt modelId="{8872956E-06F7-448B-9514-8FE5F8926258}">
      <dgm:prSet phldrT="[Text]"/>
      <dgm:spPr/>
      <dgm:t>
        <a:bodyPr/>
        <a:lstStyle/>
        <a:p>
          <a:r>
            <a:rPr lang="en-US" dirty="0"/>
            <a:t>CONVERTING OPPORTUNITY INTO REALITY</a:t>
          </a:r>
        </a:p>
      </dgm:t>
    </dgm:pt>
    <dgm:pt modelId="{FAEAF943-A6B1-4641-816B-4927A5FC0337}" type="parTrans" cxnId="{C0B1D5FC-EDA8-4BB9-A7A8-E4E0EC83BD4D}">
      <dgm:prSet/>
      <dgm:spPr/>
      <dgm:t>
        <a:bodyPr/>
        <a:lstStyle/>
        <a:p>
          <a:endParaRPr lang="en-US"/>
        </a:p>
      </dgm:t>
    </dgm:pt>
    <dgm:pt modelId="{12ED983B-0590-4418-892C-F59175C13383}" type="sibTrans" cxnId="{C0B1D5FC-EDA8-4BB9-A7A8-E4E0EC83BD4D}">
      <dgm:prSet/>
      <dgm:spPr/>
      <dgm:t>
        <a:bodyPr/>
        <a:lstStyle/>
        <a:p>
          <a:endParaRPr lang="en-US"/>
        </a:p>
      </dgm:t>
    </dgm:pt>
    <dgm:pt modelId="{CBA04EC7-E937-403B-A7C6-A4FD7965F085}">
      <dgm:prSet phldrT="[Text]"/>
      <dgm:spPr/>
      <dgm:t>
        <a:bodyPr/>
        <a:lstStyle/>
        <a:p>
          <a:r>
            <a:rPr lang="en-US" dirty="0"/>
            <a:t>FINANCIAL PREPARATION</a:t>
          </a:r>
        </a:p>
      </dgm:t>
    </dgm:pt>
    <dgm:pt modelId="{14F36527-E94E-43B7-980D-5415ABCFE78E}" type="parTrans" cxnId="{8D4269AF-C9CA-4481-A3E9-B146B838C36F}">
      <dgm:prSet/>
      <dgm:spPr/>
      <dgm:t>
        <a:bodyPr/>
        <a:lstStyle/>
        <a:p>
          <a:endParaRPr lang="en-US"/>
        </a:p>
      </dgm:t>
    </dgm:pt>
    <dgm:pt modelId="{42F11F53-3D33-430F-9149-D9A4D6280FB9}" type="sibTrans" cxnId="{8D4269AF-C9CA-4481-A3E9-B146B838C36F}">
      <dgm:prSet/>
      <dgm:spPr/>
      <dgm:t>
        <a:bodyPr/>
        <a:lstStyle/>
        <a:p>
          <a:endParaRPr lang="en-US"/>
        </a:p>
      </dgm:t>
    </dgm:pt>
    <dgm:pt modelId="{1687C8D5-2924-4165-A589-78BC3A725E24}">
      <dgm:prSet phldrT="[Text]"/>
      <dgm:spPr/>
      <dgm:t>
        <a:bodyPr/>
        <a:lstStyle/>
        <a:p>
          <a:r>
            <a:rPr lang="en-US" dirty="0"/>
            <a:t>MARKET RESEARCH</a:t>
          </a:r>
        </a:p>
      </dgm:t>
    </dgm:pt>
    <dgm:pt modelId="{73EFA8AD-FC81-4172-A241-96B01C00A776}" type="parTrans" cxnId="{A17FF097-D857-4174-89CE-1E42BBBC7D30}">
      <dgm:prSet/>
      <dgm:spPr/>
      <dgm:t>
        <a:bodyPr/>
        <a:lstStyle/>
        <a:p>
          <a:endParaRPr lang="en-US"/>
        </a:p>
      </dgm:t>
    </dgm:pt>
    <dgm:pt modelId="{C172880B-3BB4-482D-974B-5C8D9A5534F5}" type="sibTrans" cxnId="{A17FF097-D857-4174-89CE-1E42BBBC7D30}">
      <dgm:prSet/>
      <dgm:spPr/>
      <dgm:t>
        <a:bodyPr/>
        <a:lstStyle/>
        <a:p>
          <a:endParaRPr lang="en-US"/>
        </a:p>
      </dgm:t>
    </dgm:pt>
    <dgm:pt modelId="{B78B88E3-96DE-4F41-AF40-C61C86014CAC}">
      <dgm:prSet phldrT="[Text]"/>
      <dgm:spPr/>
      <dgm:t>
        <a:bodyPr/>
        <a:lstStyle/>
        <a:p>
          <a:r>
            <a:rPr lang="en-US" dirty="0"/>
            <a:t>DEVELOPING A BUSINESS PLAN</a:t>
          </a:r>
        </a:p>
      </dgm:t>
    </dgm:pt>
    <dgm:pt modelId="{2FED9452-1995-43AF-B101-21D7EC4F46A6}" type="parTrans" cxnId="{E16BFB9E-5018-4386-88C7-9DC48FC52C2E}">
      <dgm:prSet/>
      <dgm:spPr/>
      <dgm:t>
        <a:bodyPr/>
        <a:lstStyle/>
        <a:p>
          <a:endParaRPr lang="en-US"/>
        </a:p>
      </dgm:t>
    </dgm:pt>
    <dgm:pt modelId="{217FBE47-21F3-4537-B440-990511CF38A7}" type="sibTrans" cxnId="{E16BFB9E-5018-4386-88C7-9DC48FC52C2E}">
      <dgm:prSet/>
      <dgm:spPr/>
      <dgm:t>
        <a:bodyPr/>
        <a:lstStyle/>
        <a:p>
          <a:endParaRPr lang="en-US"/>
        </a:p>
      </dgm:t>
    </dgm:pt>
    <dgm:pt modelId="{F4DDDBC4-5466-4D42-958D-4902FA9AF3F6}">
      <dgm:prSet phldrT="[Text]"/>
      <dgm:spPr/>
      <dgm:t>
        <a:bodyPr/>
        <a:lstStyle/>
        <a:p>
          <a:r>
            <a:rPr lang="en-US" dirty="0"/>
            <a:t>TECHNO ECONOMIC FEASIBILITY</a:t>
          </a:r>
        </a:p>
      </dgm:t>
    </dgm:pt>
    <dgm:pt modelId="{FB6549CC-849B-46C7-A63C-9FACC8900C75}" type="parTrans" cxnId="{B625DBAD-05B4-44B4-B447-61DEB28369D9}">
      <dgm:prSet/>
      <dgm:spPr/>
      <dgm:t>
        <a:bodyPr/>
        <a:lstStyle/>
        <a:p>
          <a:endParaRPr lang="en-US"/>
        </a:p>
      </dgm:t>
    </dgm:pt>
    <dgm:pt modelId="{B00B8342-7198-4AB4-9731-E59566F1B8AE}" type="sibTrans" cxnId="{B625DBAD-05B4-44B4-B447-61DEB28369D9}">
      <dgm:prSet/>
      <dgm:spPr/>
      <dgm:t>
        <a:bodyPr/>
        <a:lstStyle/>
        <a:p>
          <a:endParaRPr lang="en-US"/>
        </a:p>
      </dgm:t>
    </dgm:pt>
    <dgm:pt modelId="{AD1A811F-26DB-4FD9-9BA9-24B0CC8BD696}">
      <dgm:prSet phldrT="[Text]"/>
      <dgm:spPr/>
      <dgm:t>
        <a:bodyPr/>
        <a:lstStyle/>
        <a:p>
          <a:r>
            <a:rPr lang="en-US" dirty="0"/>
            <a:t>PREPARARTION OF FEASIBILITY REPORT</a:t>
          </a:r>
        </a:p>
      </dgm:t>
    </dgm:pt>
    <dgm:pt modelId="{1D4EB277-FC97-4AD8-8D11-F3F8031CB313}" type="parTrans" cxnId="{C82FB0A7-18A2-4831-AF59-CF153C0B4DC5}">
      <dgm:prSet/>
      <dgm:spPr/>
      <dgm:t>
        <a:bodyPr/>
        <a:lstStyle/>
        <a:p>
          <a:endParaRPr lang="en-US"/>
        </a:p>
      </dgm:t>
    </dgm:pt>
    <dgm:pt modelId="{FB1998CB-4FE9-49F2-A493-E8CE97CE1F83}" type="sibTrans" cxnId="{C82FB0A7-18A2-4831-AF59-CF153C0B4DC5}">
      <dgm:prSet/>
      <dgm:spPr/>
      <dgm:t>
        <a:bodyPr/>
        <a:lstStyle/>
        <a:p>
          <a:endParaRPr lang="en-US"/>
        </a:p>
      </dgm:t>
    </dgm:pt>
    <dgm:pt modelId="{E768137E-9642-419F-99A3-7421C219E4C1}">
      <dgm:prSet phldrT="[Text]"/>
      <dgm:spPr/>
      <dgm:t>
        <a:bodyPr/>
        <a:lstStyle/>
        <a:p>
          <a:r>
            <a:rPr lang="en-US" dirty="0"/>
            <a:t>ACCUMULATING RESOURCES</a:t>
          </a:r>
        </a:p>
      </dgm:t>
    </dgm:pt>
    <dgm:pt modelId="{E17033BE-CE01-4BF3-A106-8ED44B1BBAB9}" type="parTrans" cxnId="{8C48FEE2-AEA9-4F44-86C7-B43DE8ADDE3E}">
      <dgm:prSet/>
      <dgm:spPr/>
      <dgm:t>
        <a:bodyPr/>
        <a:lstStyle/>
        <a:p>
          <a:endParaRPr lang="en-US"/>
        </a:p>
      </dgm:t>
    </dgm:pt>
    <dgm:pt modelId="{85DBF824-1EE0-4A36-A653-0136BA46F984}" type="sibTrans" cxnId="{8C48FEE2-AEA9-4F44-86C7-B43DE8ADDE3E}">
      <dgm:prSet/>
      <dgm:spPr/>
      <dgm:t>
        <a:bodyPr/>
        <a:lstStyle/>
        <a:p>
          <a:endParaRPr lang="en-US"/>
        </a:p>
      </dgm:t>
    </dgm:pt>
    <dgm:pt modelId="{F1F8FD47-81EB-4D8F-A3E4-9AA419158DE6}">
      <dgm:prSet phldrT="[Text]"/>
      <dgm:spPr/>
      <dgm:t>
        <a:bodyPr/>
        <a:lstStyle/>
        <a:p>
          <a:r>
            <a:rPr lang="en-US" dirty="0"/>
            <a:t>GENERATING FUNDS</a:t>
          </a:r>
        </a:p>
      </dgm:t>
    </dgm:pt>
    <dgm:pt modelId="{CDB00DC3-F59C-46E4-A659-74E511DCF165}" type="parTrans" cxnId="{ABE13BCD-4E7F-4643-A2A7-4022AD15E5A0}">
      <dgm:prSet/>
      <dgm:spPr/>
      <dgm:t>
        <a:bodyPr/>
        <a:lstStyle/>
        <a:p>
          <a:endParaRPr lang="en-US"/>
        </a:p>
      </dgm:t>
    </dgm:pt>
    <dgm:pt modelId="{338EAEA2-7AFE-47E4-9357-1B331377368C}" type="sibTrans" cxnId="{ABE13BCD-4E7F-4643-A2A7-4022AD15E5A0}">
      <dgm:prSet/>
      <dgm:spPr/>
      <dgm:t>
        <a:bodyPr/>
        <a:lstStyle/>
        <a:p>
          <a:endParaRPr lang="en-US"/>
        </a:p>
      </dgm:t>
    </dgm:pt>
    <dgm:pt modelId="{2D80E86C-0429-43FA-A0CF-F50E24D04F99}">
      <dgm:prSet phldrT="[Text]"/>
      <dgm:spPr/>
      <dgm:t>
        <a:bodyPr/>
        <a:lstStyle/>
        <a:p>
          <a:r>
            <a:rPr lang="en-US" dirty="0"/>
            <a:t>LEGAL ISSUESORGANIZING PRODUCTION</a:t>
          </a:r>
        </a:p>
      </dgm:t>
    </dgm:pt>
    <dgm:pt modelId="{5504B8DC-7351-4F23-9499-B1D77B484BE0}" type="parTrans" cxnId="{2FD7CDED-9380-4DCD-98ED-68FD584AA6E7}">
      <dgm:prSet/>
      <dgm:spPr/>
      <dgm:t>
        <a:bodyPr/>
        <a:lstStyle/>
        <a:p>
          <a:endParaRPr lang="en-US"/>
        </a:p>
      </dgm:t>
    </dgm:pt>
    <dgm:pt modelId="{4B155A39-7918-43CE-BDE0-3D11A274505B}" type="sibTrans" cxnId="{2FD7CDED-9380-4DCD-98ED-68FD584AA6E7}">
      <dgm:prSet/>
      <dgm:spPr/>
      <dgm:t>
        <a:bodyPr/>
        <a:lstStyle/>
        <a:p>
          <a:endParaRPr lang="en-US"/>
        </a:p>
      </dgm:t>
    </dgm:pt>
    <dgm:pt modelId="{50A78089-EF1E-4952-8C85-5FA714420D1F}">
      <dgm:prSet phldrT="[Text]"/>
      <dgm:spPr/>
      <dgm:t>
        <a:bodyPr/>
        <a:lstStyle/>
        <a:p>
          <a:r>
            <a:rPr lang="en-US" dirty="0"/>
            <a:t>MARKETING OF THE PRODUCTS</a:t>
          </a:r>
        </a:p>
      </dgm:t>
    </dgm:pt>
    <dgm:pt modelId="{20CB085B-7F6A-4BDB-ABDA-65FA4B9077CA}" type="parTrans" cxnId="{5BE00CEE-6D82-486D-B71A-E3F57E194C3B}">
      <dgm:prSet/>
      <dgm:spPr/>
      <dgm:t>
        <a:bodyPr/>
        <a:lstStyle/>
        <a:p>
          <a:endParaRPr lang="en-US"/>
        </a:p>
      </dgm:t>
    </dgm:pt>
    <dgm:pt modelId="{7DFFD9C2-2DBE-4F5E-8AD7-C736C42F22BC}" type="sibTrans" cxnId="{5BE00CEE-6D82-486D-B71A-E3F57E194C3B}">
      <dgm:prSet/>
      <dgm:spPr/>
      <dgm:t>
        <a:bodyPr/>
        <a:lstStyle/>
        <a:p>
          <a:endParaRPr lang="en-US"/>
        </a:p>
      </dgm:t>
    </dgm:pt>
    <dgm:pt modelId="{82270EEE-D356-4055-9C7A-B0FB13E7C76F}">
      <dgm:prSet phldrT="[Text]"/>
      <dgm:spPr/>
      <dgm:t>
        <a:bodyPr/>
        <a:lstStyle/>
        <a:p>
          <a:r>
            <a:rPr lang="en-US" dirty="0"/>
            <a:t>MANAGING ENTREPRENEUR</a:t>
          </a:r>
        </a:p>
      </dgm:t>
    </dgm:pt>
    <dgm:pt modelId="{E1C4BDEA-CF20-4AC8-B09C-7BCFCADEA975}" type="parTrans" cxnId="{B494E4DC-2C30-46B5-9606-B3F498B89C95}">
      <dgm:prSet/>
      <dgm:spPr/>
      <dgm:t>
        <a:bodyPr/>
        <a:lstStyle/>
        <a:p>
          <a:endParaRPr lang="en-US"/>
        </a:p>
      </dgm:t>
    </dgm:pt>
    <dgm:pt modelId="{F04F9795-625B-4DDB-854F-7EF801DF7C0A}" type="sibTrans" cxnId="{B494E4DC-2C30-46B5-9606-B3F498B89C95}">
      <dgm:prSet/>
      <dgm:spPr/>
      <dgm:t>
        <a:bodyPr/>
        <a:lstStyle/>
        <a:p>
          <a:endParaRPr lang="en-US"/>
        </a:p>
      </dgm:t>
    </dgm:pt>
    <dgm:pt modelId="{2D63519C-02EF-467C-9FFC-3A1B130F8056}" type="pres">
      <dgm:prSet presAssocID="{8FE4670F-A50F-4FA3-A335-DB0EA51E0943}" presName="compositeShape" presStyleCnt="0">
        <dgm:presLayoutVars>
          <dgm:dir/>
          <dgm:resizeHandles/>
        </dgm:presLayoutVars>
      </dgm:prSet>
      <dgm:spPr/>
    </dgm:pt>
    <dgm:pt modelId="{31C991DF-F5FB-4C5E-A95D-7FB40B6487E8}" type="pres">
      <dgm:prSet presAssocID="{8FE4670F-A50F-4FA3-A335-DB0EA51E0943}" presName="pyramid" presStyleLbl="node1" presStyleIdx="0" presStyleCnt="1"/>
      <dgm:spPr/>
    </dgm:pt>
    <dgm:pt modelId="{388A6953-F551-4E9E-9B02-48BF40F49253}" type="pres">
      <dgm:prSet presAssocID="{8FE4670F-A50F-4FA3-A335-DB0EA51E0943}" presName="theList" presStyleCnt="0"/>
      <dgm:spPr/>
    </dgm:pt>
    <dgm:pt modelId="{9543D7B3-16E9-4E4B-BED8-0E812E7B6908}" type="pres">
      <dgm:prSet presAssocID="{88C73AF0-A58A-4E7A-967A-E9529099B237}" presName="aNode" presStyleLbl="fgAcc1" presStyleIdx="0" presStyleCnt="13">
        <dgm:presLayoutVars>
          <dgm:bulletEnabled val="1"/>
        </dgm:presLayoutVars>
      </dgm:prSet>
      <dgm:spPr/>
    </dgm:pt>
    <dgm:pt modelId="{4F5ECD4E-7078-490B-9F65-28E129D4940B}" type="pres">
      <dgm:prSet presAssocID="{88C73AF0-A58A-4E7A-967A-E9529099B237}" presName="aSpace" presStyleCnt="0"/>
      <dgm:spPr/>
    </dgm:pt>
    <dgm:pt modelId="{E9B78778-7C1B-4A2C-A239-09793E94CE3D}" type="pres">
      <dgm:prSet presAssocID="{26D81C45-C739-4B1A-841B-E0A2A9AC14CE}" presName="aNode" presStyleLbl="fgAcc1" presStyleIdx="1" presStyleCnt="13">
        <dgm:presLayoutVars>
          <dgm:bulletEnabled val="1"/>
        </dgm:presLayoutVars>
      </dgm:prSet>
      <dgm:spPr/>
    </dgm:pt>
    <dgm:pt modelId="{DF5D683C-D3F5-4470-8AF5-B1FAD7B5A9D9}" type="pres">
      <dgm:prSet presAssocID="{26D81C45-C739-4B1A-841B-E0A2A9AC14CE}" presName="aSpace" presStyleCnt="0"/>
      <dgm:spPr/>
    </dgm:pt>
    <dgm:pt modelId="{4379FE50-C845-4826-8995-95CE70B83D56}" type="pres">
      <dgm:prSet presAssocID="{8872956E-06F7-448B-9514-8FE5F8926258}" presName="aNode" presStyleLbl="fgAcc1" presStyleIdx="2" presStyleCnt="13">
        <dgm:presLayoutVars>
          <dgm:bulletEnabled val="1"/>
        </dgm:presLayoutVars>
      </dgm:prSet>
      <dgm:spPr/>
    </dgm:pt>
    <dgm:pt modelId="{D5ED4871-C959-43D8-B403-6E8B8DE3887B}" type="pres">
      <dgm:prSet presAssocID="{8872956E-06F7-448B-9514-8FE5F8926258}" presName="aSpace" presStyleCnt="0"/>
      <dgm:spPr/>
    </dgm:pt>
    <dgm:pt modelId="{B12C3604-81C7-4993-A6A3-2E69268BE27A}" type="pres">
      <dgm:prSet presAssocID="{1687C8D5-2924-4165-A589-78BC3A725E24}" presName="aNode" presStyleLbl="fgAcc1" presStyleIdx="3" presStyleCnt="13">
        <dgm:presLayoutVars>
          <dgm:bulletEnabled val="1"/>
        </dgm:presLayoutVars>
      </dgm:prSet>
      <dgm:spPr/>
    </dgm:pt>
    <dgm:pt modelId="{88E1CCED-D8A5-4FB7-ABCE-DEC4BB417222}" type="pres">
      <dgm:prSet presAssocID="{1687C8D5-2924-4165-A589-78BC3A725E24}" presName="aSpace" presStyleCnt="0"/>
      <dgm:spPr/>
    </dgm:pt>
    <dgm:pt modelId="{3FE72634-F357-47A3-B9B3-2B34FBCC5518}" type="pres">
      <dgm:prSet presAssocID="{B78B88E3-96DE-4F41-AF40-C61C86014CAC}" presName="aNode" presStyleLbl="fgAcc1" presStyleIdx="4" presStyleCnt="13">
        <dgm:presLayoutVars>
          <dgm:bulletEnabled val="1"/>
        </dgm:presLayoutVars>
      </dgm:prSet>
      <dgm:spPr/>
    </dgm:pt>
    <dgm:pt modelId="{A5F382D8-59B6-4AE4-836B-2EACAC998017}" type="pres">
      <dgm:prSet presAssocID="{B78B88E3-96DE-4F41-AF40-C61C86014CAC}" presName="aSpace" presStyleCnt="0"/>
      <dgm:spPr/>
    </dgm:pt>
    <dgm:pt modelId="{574C542E-F1A4-493E-8D45-BDAC3F93B04D}" type="pres">
      <dgm:prSet presAssocID="{F4DDDBC4-5466-4D42-958D-4902FA9AF3F6}" presName="aNode" presStyleLbl="fgAcc1" presStyleIdx="5" presStyleCnt="13">
        <dgm:presLayoutVars>
          <dgm:bulletEnabled val="1"/>
        </dgm:presLayoutVars>
      </dgm:prSet>
      <dgm:spPr/>
    </dgm:pt>
    <dgm:pt modelId="{2DF086F1-5CE7-4E83-BE5D-1AF2F75F779D}" type="pres">
      <dgm:prSet presAssocID="{F4DDDBC4-5466-4D42-958D-4902FA9AF3F6}" presName="aSpace" presStyleCnt="0"/>
      <dgm:spPr/>
    </dgm:pt>
    <dgm:pt modelId="{98995599-16FA-4134-8F94-A606E6DC6743}" type="pres">
      <dgm:prSet presAssocID="{AD1A811F-26DB-4FD9-9BA9-24B0CC8BD696}" presName="aNode" presStyleLbl="fgAcc1" presStyleIdx="6" presStyleCnt="13">
        <dgm:presLayoutVars>
          <dgm:bulletEnabled val="1"/>
        </dgm:presLayoutVars>
      </dgm:prSet>
      <dgm:spPr/>
    </dgm:pt>
    <dgm:pt modelId="{73408086-B028-4BF6-BFA1-4FDD96689547}" type="pres">
      <dgm:prSet presAssocID="{AD1A811F-26DB-4FD9-9BA9-24B0CC8BD696}" presName="aSpace" presStyleCnt="0"/>
      <dgm:spPr/>
    </dgm:pt>
    <dgm:pt modelId="{83C5D32A-77AD-41A8-90BC-025A6BA9E3FE}" type="pres">
      <dgm:prSet presAssocID="{E768137E-9642-419F-99A3-7421C219E4C1}" presName="aNode" presStyleLbl="fgAcc1" presStyleIdx="7" presStyleCnt="13">
        <dgm:presLayoutVars>
          <dgm:bulletEnabled val="1"/>
        </dgm:presLayoutVars>
      </dgm:prSet>
      <dgm:spPr/>
    </dgm:pt>
    <dgm:pt modelId="{770BC5E8-80F1-480D-A9A5-D461A37C2565}" type="pres">
      <dgm:prSet presAssocID="{E768137E-9642-419F-99A3-7421C219E4C1}" presName="aSpace" presStyleCnt="0"/>
      <dgm:spPr/>
    </dgm:pt>
    <dgm:pt modelId="{CDB5ED38-26EE-4A33-83ED-2F7AF36ED9B7}" type="pres">
      <dgm:prSet presAssocID="{CBA04EC7-E937-403B-A7C6-A4FD7965F085}" presName="aNode" presStyleLbl="fgAcc1" presStyleIdx="8" presStyleCnt="13">
        <dgm:presLayoutVars>
          <dgm:bulletEnabled val="1"/>
        </dgm:presLayoutVars>
      </dgm:prSet>
      <dgm:spPr/>
    </dgm:pt>
    <dgm:pt modelId="{C13E5BD4-D812-4255-843B-B5B3AEB801F8}" type="pres">
      <dgm:prSet presAssocID="{CBA04EC7-E937-403B-A7C6-A4FD7965F085}" presName="aSpace" presStyleCnt="0"/>
      <dgm:spPr/>
    </dgm:pt>
    <dgm:pt modelId="{57A66222-7CA6-4344-B82F-370E912E886A}" type="pres">
      <dgm:prSet presAssocID="{F1F8FD47-81EB-4D8F-A3E4-9AA419158DE6}" presName="aNode" presStyleLbl="fgAcc1" presStyleIdx="9" presStyleCnt="13">
        <dgm:presLayoutVars>
          <dgm:bulletEnabled val="1"/>
        </dgm:presLayoutVars>
      </dgm:prSet>
      <dgm:spPr/>
    </dgm:pt>
    <dgm:pt modelId="{15E81516-B8E5-452D-A630-50C975E87839}" type="pres">
      <dgm:prSet presAssocID="{F1F8FD47-81EB-4D8F-A3E4-9AA419158DE6}" presName="aSpace" presStyleCnt="0"/>
      <dgm:spPr/>
    </dgm:pt>
    <dgm:pt modelId="{1F037F9A-56E4-4AA7-8920-1BD18E6759A8}" type="pres">
      <dgm:prSet presAssocID="{2D80E86C-0429-43FA-A0CF-F50E24D04F99}" presName="aNode" presStyleLbl="fgAcc1" presStyleIdx="10" presStyleCnt="13">
        <dgm:presLayoutVars>
          <dgm:bulletEnabled val="1"/>
        </dgm:presLayoutVars>
      </dgm:prSet>
      <dgm:spPr/>
    </dgm:pt>
    <dgm:pt modelId="{DDF1132C-AD46-4D42-A145-AFAC10BD322B}" type="pres">
      <dgm:prSet presAssocID="{2D80E86C-0429-43FA-A0CF-F50E24D04F99}" presName="aSpace" presStyleCnt="0"/>
      <dgm:spPr/>
    </dgm:pt>
    <dgm:pt modelId="{E9F6ADEF-6EC0-4907-807F-FE4503EFBA5F}" type="pres">
      <dgm:prSet presAssocID="{50A78089-EF1E-4952-8C85-5FA714420D1F}" presName="aNode" presStyleLbl="fgAcc1" presStyleIdx="11" presStyleCnt="13">
        <dgm:presLayoutVars>
          <dgm:bulletEnabled val="1"/>
        </dgm:presLayoutVars>
      </dgm:prSet>
      <dgm:spPr/>
    </dgm:pt>
    <dgm:pt modelId="{D5C5DDA3-DE6C-46F8-9B8C-24AADA947736}" type="pres">
      <dgm:prSet presAssocID="{50A78089-EF1E-4952-8C85-5FA714420D1F}" presName="aSpace" presStyleCnt="0"/>
      <dgm:spPr/>
    </dgm:pt>
    <dgm:pt modelId="{4F003FD3-ABDD-4D58-8D6F-0D1711938D31}" type="pres">
      <dgm:prSet presAssocID="{82270EEE-D356-4055-9C7A-B0FB13E7C76F}" presName="aNode" presStyleLbl="fgAcc1" presStyleIdx="12" presStyleCnt="13">
        <dgm:presLayoutVars>
          <dgm:bulletEnabled val="1"/>
        </dgm:presLayoutVars>
      </dgm:prSet>
      <dgm:spPr/>
    </dgm:pt>
    <dgm:pt modelId="{9D03C925-38DF-4980-8872-2B67C0BF2603}" type="pres">
      <dgm:prSet presAssocID="{82270EEE-D356-4055-9C7A-B0FB13E7C76F}" presName="aSpace" presStyleCnt="0"/>
      <dgm:spPr/>
    </dgm:pt>
  </dgm:ptLst>
  <dgm:cxnLst>
    <dgm:cxn modelId="{DA8AAA1F-CB06-4BE3-9E75-FD0B06018D9E}" type="presOf" srcId="{AD1A811F-26DB-4FD9-9BA9-24B0CC8BD696}" destId="{98995599-16FA-4134-8F94-A606E6DC6743}" srcOrd="0" destOrd="0" presId="urn:microsoft.com/office/officeart/2005/8/layout/pyramid2"/>
    <dgm:cxn modelId="{10249D5C-0F80-4759-A2EA-0C41C0B24FC1}" type="presOf" srcId="{B78B88E3-96DE-4F41-AF40-C61C86014CAC}" destId="{3FE72634-F357-47A3-B9B3-2B34FBCC5518}" srcOrd="0" destOrd="0" presId="urn:microsoft.com/office/officeart/2005/8/layout/pyramid2"/>
    <dgm:cxn modelId="{5D39644B-FFC0-4426-A8D0-D3CD65326BDF}" type="presOf" srcId="{8872956E-06F7-448B-9514-8FE5F8926258}" destId="{4379FE50-C845-4826-8995-95CE70B83D56}" srcOrd="0" destOrd="0" presId="urn:microsoft.com/office/officeart/2005/8/layout/pyramid2"/>
    <dgm:cxn modelId="{C0CB9F4B-C1A6-4B08-BB43-F09165F1CEF4}" type="presOf" srcId="{26D81C45-C739-4B1A-841B-E0A2A9AC14CE}" destId="{E9B78778-7C1B-4A2C-A239-09793E94CE3D}" srcOrd="0" destOrd="0" presId="urn:microsoft.com/office/officeart/2005/8/layout/pyramid2"/>
    <dgm:cxn modelId="{13EDA44C-4ACD-496D-8781-0C43344D49D2}" type="presOf" srcId="{F1F8FD47-81EB-4D8F-A3E4-9AA419158DE6}" destId="{57A66222-7CA6-4344-B82F-370E912E886A}" srcOrd="0" destOrd="0" presId="urn:microsoft.com/office/officeart/2005/8/layout/pyramid2"/>
    <dgm:cxn modelId="{21E0A56F-5263-46A0-8805-303574EAF427}" type="presOf" srcId="{F4DDDBC4-5466-4D42-958D-4902FA9AF3F6}" destId="{574C542E-F1A4-493E-8D45-BDAC3F93B04D}" srcOrd="0" destOrd="0" presId="urn:microsoft.com/office/officeart/2005/8/layout/pyramid2"/>
    <dgm:cxn modelId="{D954A65A-D5F0-41E8-AAB6-BF89D9F98BDF}" type="presOf" srcId="{8FE4670F-A50F-4FA3-A335-DB0EA51E0943}" destId="{2D63519C-02EF-467C-9FFC-3A1B130F8056}" srcOrd="0" destOrd="0" presId="urn:microsoft.com/office/officeart/2005/8/layout/pyramid2"/>
    <dgm:cxn modelId="{BB8E127D-D024-4A37-8044-9254B98339A5}" type="presOf" srcId="{88C73AF0-A58A-4E7A-967A-E9529099B237}" destId="{9543D7B3-16E9-4E4B-BED8-0E812E7B6908}" srcOrd="0" destOrd="0" presId="urn:microsoft.com/office/officeart/2005/8/layout/pyramid2"/>
    <dgm:cxn modelId="{EF0C1A7E-AE55-4E6C-BE29-B7770041DBC3}" type="presOf" srcId="{2D80E86C-0429-43FA-A0CF-F50E24D04F99}" destId="{1F037F9A-56E4-4AA7-8920-1BD18E6759A8}" srcOrd="0" destOrd="0" presId="urn:microsoft.com/office/officeart/2005/8/layout/pyramid2"/>
    <dgm:cxn modelId="{22218281-4DE2-4E00-B256-C3D593A8DE37}" type="presOf" srcId="{50A78089-EF1E-4952-8C85-5FA714420D1F}" destId="{E9F6ADEF-6EC0-4907-807F-FE4503EFBA5F}" srcOrd="0" destOrd="0" presId="urn:microsoft.com/office/officeart/2005/8/layout/pyramid2"/>
    <dgm:cxn modelId="{B42A1387-AB64-4FB3-A0A0-CF8648BBA810}" srcId="{8FE4670F-A50F-4FA3-A335-DB0EA51E0943}" destId="{88C73AF0-A58A-4E7A-967A-E9529099B237}" srcOrd="0" destOrd="0" parTransId="{65B183F9-BBB6-442F-B406-F5F31111EA11}" sibTransId="{0404CF04-A554-43BD-86BE-4F1D8711C595}"/>
    <dgm:cxn modelId="{A17FF097-D857-4174-89CE-1E42BBBC7D30}" srcId="{8FE4670F-A50F-4FA3-A335-DB0EA51E0943}" destId="{1687C8D5-2924-4165-A589-78BC3A725E24}" srcOrd="3" destOrd="0" parTransId="{73EFA8AD-FC81-4172-A241-96B01C00A776}" sibTransId="{C172880B-3BB4-482D-974B-5C8D9A5534F5}"/>
    <dgm:cxn modelId="{BB0A7C9E-466E-4CBE-AFC0-122C9F8F0E55}" type="presOf" srcId="{E768137E-9642-419F-99A3-7421C219E4C1}" destId="{83C5D32A-77AD-41A8-90BC-025A6BA9E3FE}" srcOrd="0" destOrd="0" presId="urn:microsoft.com/office/officeart/2005/8/layout/pyramid2"/>
    <dgm:cxn modelId="{E16BFB9E-5018-4386-88C7-9DC48FC52C2E}" srcId="{8FE4670F-A50F-4FA3-A335-DB0EA51E0943}" destId="{B78B88E3-96DE-4F41-AF40-C61C86014CAC}" srcOrd="4" destOrd="0" parTransId="{2FED9452-1995-43AF-B101-21D7EC4F46A6}" sibTransId="{217FBE47-21F3-4537-B440-990511CF38A7}"/>
    <dgm:cxn modelId="{C82FB0A7-18A2-4831-AF59-CF153C0B4DC5}" srcId="{8FE4670F-A50F-4FA3-A335-DB0EA51E0943}" destId="{AD1A811F-26DB-4FD9-9BA9-24B0CC8BD696}" srcOrd="6" destOrd="0" parTransId="{1D4EB277-FC97-4AD8-8D11-F3F8031CB313}" sibTransId="{FB1998CB-4FE9-49F2-A493-E8CE97CE1F83}"/>
    <dgm:cxn modelId="{B625DBAD-05B4-44B4-B447-61DEB28369D9}" srcId="{8FE4670F-A50F-4FA3-A335-DB0EA51E0943}" destId="{F4DDDBC4-5466-4D42-958D-4902FA9AF3F6}" srcOrd="5" destOrd="0" parTransId="{FB6549CC-849B-46C7-A63C-9FACC8900C75}" sibTransId="{B00B8342-7198-4AB4-9731-E59566F1B8AE}"/>
    <dgm:cxn modelId="{8D4269AF-C9CA-4481-A3E9-B146B838C36F}" srcId="{8FE4670F-A50F-4FA3-A335-DB0EA51E0943}" destId="{CBA04EC7-E937-403B-A7C6-A4FD7965F085}" srcOrd="8" destOrd="0" parTransId="{14F36527-E94E-43B7-980D-5415ABCFE78E}" sibTransId="{42F11F53-3D33-430F-9149-D9A4D6280FB9}"/>
    <dgm:cxn modelId="{9057A4B3-6F3C-43A1-BA2C-506778819D55}" type="presOf" srcId="{1687C8D5-2924-4165-A589-78BC3A725E24}" destId="{B12C3604-81C7-4993-A6A3-2E69268BE27A}" srcOrd="0" destOrd="0" presId="urn:microsoft.com/office/officeart/2005/8/layout/pyramid2"/>
    <dgm:cxn modelId="{ABE13BCD-4E7F-4643-A2A7-4022AD15E5A0}" srcId="{8FE4670F-A50F-4FA3-A335-DB0EA51E0943}" destId="{F1F8FD47-81EB-4D8F-A3E4-9AA419158DE6}" srcOrd="9" destOrd="0" parTransId="{CDB00DC3-F59C-46E4-A659-74E511DCF165}" sibTransId="{338EAEA2-7AFE-47E4-9357-1B331377368C}"/>
    <dgm:cxn modelId="{B38FAEDB-FE23-42F7-B1DA-F7B5015E28B8}" type="presOf" srcId="{82270EEE-D356-4055-9C7A-B0FB13E7C76F}" destId="{4F003FD3-ABDD-4D58-8D6F-0D1711938D31}" srcOrd="0" destOrd="0" presId="urn:microsoft.com/office/officeart/2005/8/layout/pyramid2"/>
    <dgm:cxn modelId="{B494E4DC-2C30-46B5-9606-B3F498B89C95}" srcId="{8FE4670F-A50F-4FA3-A335-DB0EA51E0943}" destId="{82270EEE-D356-4055-9C7A-B0FB13E7C76F}" srcOrd="12" destOrd="0" parTransId="{E1C4BDEA-CF20-4AC8-B09C-7BCFCADEA975}" sibTransId="{F04F9795-625B-4DDB-854F-7EF801DF7C0A}"/>
    <dgm:cxn modelId="{46F0A9E2-DECE-4FFA-8C88-B773A91765EE}" srcId="{8FE4670F-A50F-4FA3-A335-DB0EA51E0943}" destId="{26D81C45-C739-4B1A-841B-E0A2A9AC14CE}" srcOrd="1" destOrd="0" parTransId="{D6EBB162-408D-4F7C-9505-2435F4ADBDA5}" sibTransId="{D5CCD6D1-C401-41DE-9F79-0B26A149CE5E}"/>
    <dgm:cxn modelId="{8C48FEE2-AEA9-4F44-86C7-B43DE8ADDE3E}" srcId="{8FE4670F-A50F-4FA3-A335-DB0EA51E0943}" destId="{E768137E-9642-419F-99A3-7421C219E4C1}" srcOrd="7" destOrd="0" parTransId="{E17033BE-CE01-4BF3-A106-8ED44B1BBAB9}" sibTransId="{85DBF824-1EE0-4A36-A653-0136BA46F984}"/>
    <dgm:cxn modelId="{2FD7CDED-9380-4DCD-98ED-68FD584AA6E7}" srcId="{8FE4670F-A50F-4FA3-A335-DB0EA51E0943}" destId="{2D80E86C-0429-43FA-A0CF-F50E24D04F99}" srcOrd="10" destOrd="0" parTransId="{5504B8DC-7351-4F23-9499-B1D77B484BE0}" sibTransId="{4B155A39-7918-43CE-BDE0-3D11A274505B}"/>
    <dgm:cxn modelId="{5BE00CEE-6D82-486D-B71A-E3F57E194C3B}" srcId="{8FE4670F-A50F-4FA3-A335-DB0EA51E0943}" destId="{50A78089-EF1E-4952-8C85-5FA714420D1F}" srcOrd="11" destOrd="0" parTransId="{20CB085B-7F6A-4BDB-ABDA-65FA4B9077CA}" sibTransId="{7DFFD9C2-2DBE-4F5E-8AD7-C736C42F22BC}"/>
    <dgm:cxn modelId="{A9B77DF2-E9A6-4A75-B2BA-2B144F609E2A}" type="presOf" srcId="{CBA04EC7-E937-403B-A7C6-A4FD7965F085}" destId="{CDB5ED38-26EE-4A33-83ED-2F7AF36ED9B7}" srcOrd="0" destOrd="0" presId="urn:microsoft.com/office/officeart/2005/8/layout/pyramid2"/>
    <dgm:cxn modelId="{C0B1D5FC-EDA8-4BB9-A7A8-E4E0EC83BD4D}" srcId="{8FE4670F-A50F-4FA3-A335-DB0EA51E0943}" destId="{8872956E-06F7-448B-9514-8FE5F8926258}" srcOrd="2" destOrd="0" parTransId="{FAEAF943-A6B1-4641-816B-4927A5FC0337}" sibTransId="{12ED983B-0590-4418-892C-F59175C13383}"/>
    <dgm:cxn modelId="{B8E54C1B-84D6-446C-9593-71701B2F0F53}" type="presParOf" srcId="{2D63519C-02EF-467C-9FFC-3A1B130F8056}" destId="{31C991DF-F5FB-4C5E-A95D-7FB40B6487E8}" srcOrd="0" destOrd="0" presId="urn:microsoft.com/office/officeart/2005/8/layout/pyramid2"/>
    <dgm:cxn modelId="{DD23625A-AE97-4D7A-A80C-9D7447DDC2C6}" type="presParOf" srcId="{2D63519C-02EF-467C-9FFC-3A1B130F8056}" destId="{388A6953-F551-4E9E-9B02-48BF40F49253}" srcOrd="1" destOrd="0" presId="urn:microsoft.com/office/officeart/2005/8/layout/pyramid2"/>
    <dgm:cxn modelId="{CD3119B5-2E56-422A-BFD7-447F9A1FA483}" type="presParOf" srcId="{388A6953-F551-4E9E-9B02-48BF40F49253}" destId="{9543D7B3-16E9-4E4B-BED8-0E812E7B6908}" srcOrd="0" destOrd="0" presId="urn:microsoft.com/office/officeart/2005/8/layout/pyramid2"/>
    <dgm:cxn modelId="{DFED92AF-05FB-47B7-B122-81752218D5F9}" type="presParOf" srcId="{388A6953-F551-4E9E-9B02-48BF40F49253}" destId="{4F5ECD4E-7078-490B-9F65-28E129D4940B}" srcOrd="1" destOrd="0" presId="urn:microsoft.com/office/officeart/2005/8/layout/pyramid2"/>
    <dgm:cxn modelId="{175839FE-94DB-43E8-919F-38C5DD9CE54E}" type="presParOf" srcId="{388A6953-F551-4E9E-9B02-48BF40F49253}" destId="{E9B78778-7C1B-4A2C-A239-09793E94CE3D}" srcOrd="2" destOrd="0" presId="urn:microsoft.com/office/officeart/2005/8/layout/pyramid2"/>
    <dgm:cxn modelId="{C70FAC55-A648-41C0-935C-E766A32F4BBB}" type="presParOf" srcId="{388A6953-F551-4E9E-9B02-48BF40F49253}" destId="{DF5D683C-D3F5-4470-8AF5-B1FAD7B5A9D9}" srcOrd="3" destOrd="0" presId="urn:microsoft.com/office/officeart/2005/8/layout/pyramid2"/>
    <dgm:cxn modelId="{58E8BFAE-695E-494B-AC2F-4B03B7B7676F}" type="presParOf" srcId="{388A6953-F551-4E9E-9B02-48BF40F49253}" destId="{4379FE50-C845-4826-8995-95CE70B83D56}" srcOrd="4" destOrd="0" presId="urn:microsoft.com/office/officeart/2005/8/layout/pyramid2"/>
    <dgm:cxn modelId="{C8FABFD8-AE26-45A9-8095-E2711C738D35}" type="presParOf" srcId="{388A6953-F551-4E9E-9B02-48BF40F49253}" destId="{D5ED4871-C959-43D8-B403-6E8B8DE3887B}" srcOrd="5" destOrd="0" presId="urn:microsoft.com/office/officeart/2005/8/layout/pyramid2"/>
    <dgm:cxn modelId="{5B4A968B-988D-4889-B43D-6DB890AA7946}" type="presParOf" srcId="{388A6953-F551-4E9E-9B02-48BF40F49253}" destId="{B12C3604-81C7-4993-A6A3-2E69268BE27A}" srcOrd="6" destOrd="0" presId="urn:microsoft.com/office/officeart/2005/8/layout/pyramid2"/>
    <dgm:cxn modelId="{3E11BBA4-1A28-4B2D-8503-59122AC13FAA}" type="presParOf" srcId="{388A6953-F551-4E9E-9B02-48BF40F49253}" destId="{88E1CCED-D8A5-4FB7-ABCE-DEC4BB417222}" srcOrd="7" destOrd="0" presId="urn:microsoft.com/office/officeart/2005/8/layout/pyramid2"/>
    <dgm:cxn modelId="{56847A73-078E-4BED-B6A0-2646DEDF0DB5}" type="presParOf" srcId="{388A6953-F551-4E9E-9B02-48BF40F49253}" destId="{3FE72634-F357-47A3-B9B3-2B34FBCC5518}" srcOrd="8" destOrd="0" presId="urn:microsoft.com/office/officeart/2005/8/layout/pyramid2"/>
    <dgm:cxn modelId="{9C8D75F3-8DA9-4693-804B-24D87B304A17}" type="presParOf" srcId="{388A6953-F551-4E9E-9B02-48BF40F49253}" destId="{A5F382D8-59B6-4AE4-836B-2EACAC998017}" srcOrd="9" destOrd="0" presId="urn:microsoft.com/office/officeart/2005/8/layout/pyramid2"/>
    <dgm:cxn modelId="{461DCDE7-021C-43DF-A5A4-2EB5F0BD0190}" type="presParOf" srcId="{388A6953-F551-4E9E-9B02-48BF40F49253}" destId="{574C542E-F1A4-493E-8D45-BDAC3F93B04D}" srcOrd="10" destOrd="0" presId="urn:microsoft.com/office/officeart/2005/8/layout/pyramid2"/>
    <dgm:cxn modelId="{8DDE70A7-6ABB-4CD8-8500-2848692AE779}" type="presParOf" srcId="{388A6953-F551-4E9E-9B02-48BF40F49253}" destId="{2DF086F1-5CE7-4E83-BE5D-1AF2F75F779D}" srcOrd="11" destOrd="0" presId="urn:microsoft.com/office/officeart/2005/8/layout/pyramid2"/>
    <dgm:cxn modelId="{DC2051CE-B23F-45D1-A589-A163378BEC2E}" type="presParOf" srcId="{388A6953-F551-4E9E-9B02-48BF40F49253}" destId="{98995599-16FA-4134-8F94-A606E6DC6743}" srcOrd="12" destOrd="0" presId="urn:microsoft.com/office/officeart/2005/8/layout/pyramid2"/>
    <dgm:cxn modelId="{032E11CC-A95E-489D-B263-3645CDD116A8}" type="presParOf" srcId="{388A6953-F551-4E9E-9B02-48BF40F49253}" destId="{73408086-B028-4BF6-BFA1-4FDD96689547}" srcOrd="13" destOrd="0" presId="urn:microsoft.com/office/officeart/2005/8/layout/pyramid2"/>
    <dgm:cxn modelId="{DBD93B92-0466-4567-8A16-32EE34137BF2}" type="presParOf" srcId="{388A6953-F551-4E9E-9B02-48BF40F49253}" destId="{83C5D32A-77AD-41A8-90BC-025A6BA9E3FE}" srcOrd="14" destOrd="0" presId="urn:microsoft.com/office/officeart/2005/8/layout/pyramid2"/>
    <dgm:cxn modelId="{D28057C1-E615-4093-B17B-0931512A9882}" type="presParOf" srcId="{388A6953-F551-4E9E-9B02-48BF40F49253}" destId="{770BC5E8-80F1-480D-A9A5-D461A37C2565}" srcOrd="15" destOrd="0" presId="urn:microsoft.com/office/officeart/2005/8/layout/pyramid2"/>
    <dgm:cxn modelId="{9B61156D-76BF-4A78-9F5E-E6EF5988C617}" type="presParOf" srcId="{388A6953-F551-4E9E-9B02-48BF40F49253}" destId="{CDB5ED38-26EE-4A33-83ED-2F7AF36ED9B7}" srcOrd="16" destOrd="0" presId="urn:microsoft.com/office/officeart/2005/8/layout/pyramid2"/>
    <dgm:cxn modelId="{EE6350E1-2303-4BB0-829C-529F21A63D3E}" type="presParOf" srcId="{388A6953-F551-4E9E-9B02-48BF40F49253}" destId="{C13E5BD4-D812-4255-843B-B5B3AEB801F8}" srcOrd="17" destOrd="0" presId="urn:microsoft.com/office/officeart/2005/8/layout/pyramid2"/>
    <dgm:cxn modelId="{B35A4BBF-03E5-43D2-9349-BFA8BBEAE1CF}" type="presParOf" srcId="{388A6953-F551-4E9E-9B02-48BF40F49253}" destId="{57A66222-7CA6-4344-B82F-370E912E886A}" srcOrd="18" destOrd="0" presId="urn:microsoft.com/office/officeart/2005/8/layout/pyramid2"/>
    <dgm:cxn modelId="{4E18196E-338C-4ED1-8FCE-8012386AF96C}" type="presParOf" srcId="{388A6953-F551-4E9E-9B02-48BF40F49253}" destId="{15E81516-B8E5-452D-A630-50C975E87839}" srcOrd="19" destOrd="0" presId="urn:microsoft.com/office/officeart/2005/8/layout/pyramid2"/>
    <dgm:cxn modelId="{92009DCC-EFF1-464B-9FE1-16D0EB8CE6D7}" type="presParOf" srcId="{388A6953-F551-4E9E-9B02-48BF40F49253}" destId="{1F037F9A-56E4-4AA7-8920-1BD18E6759A8}" srcOrd="20" destOrd="0" presId="urn:microsoft.com/office/officeart/2005/8/layout/pyramid2"/>
    <dgm:cxn modelId="{703FA98F-915A-4EF7-BD79-BEE0DD860896}" type="presParOf" srcId="{388A6953-F551-4E9E-9B02-48BF40F49253}" destId="{DDF1132C-AD46-4D42-A145-AFAC10BD322B}" srcOrd="21" destOrd="0" presId="urn:microsoft.com/office/officeart/2005/8/layout/pyramid2"/>
    <dgm:cxn modelId="{1F45FB4F-A929-4F2B-8A06-5D273F12BC3C}" type="presParOf" srcId="{388A6953-F551-4E9E-9B02-48BF40F49253}" destId="{E9F6ADEF-6EC0-4907-807F-FE4503EFBA5F}" srcOrd="22" destOrd="0" presId="urn:microsoft.com/office/officeart/2005/8/layout/pyramid2"/>
    <dgm:cxn modelId="{E6BB43B7-06EF-467C-AAD5-8DFCFF6ECDCC}" type="presParOf" srcId="{388A6953-F551-4E9E-9B02-48BF40F49253}" destId="{D5C5DDA3-DE6C-46F8-9B8C-24AADA947736}" srcOrd="23" destOrd="0" presId="urn:microsoft.com/office/officeart/2005/8/layout/pyramid2"/>
    <dgm:cxn modelId="{82356725-DABD-4576-B315-DD84B223C7DA}" type="presParOf" srcId="{388A6953-F551-4E9E-9B02-48BF40F49253}" destId="{4F003FD3-ABDD-4D58-8D6F-0D1711938D31}" srcOrd="24" destOrd="0" presId="urn:microsoft.com/office/officeart/2005/8/layout/pyramid2"/>
    <dgm:cxn modelId="{AE9853C5-D5FB-4CCA-A7E7-D62745116FEF}" type="presParOf" srcId="{388A6953-F551-4E9E-9B02-48BF40F49253}" destId="{9D03C925-38DF-4980-8872-2B67C0BF2603}" srcOrd="2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991DF-F5FB-4C5E-A95D-7FB40B6487E8}">
      <dsp:nvSpPr>
        <dsp:cNvPr id="0" name=""/>
        <dsp:cNvSpPr/>
      </dsp:nvSpPr>
      <dsp:spPr>
        <a:xfrm>
          <a:off x="0" y="0"/>
          <a:ext cx="6626086" cy="6858000"/>
        </a:xfrm>
        <a:prstGeom prst="triangl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3D7B3-16E9-4E4B-BED8-0E812E7B6908}">
      <dsp:nvSpPr>
        <dsp:cNvPr id="0" name=""/>
        <dsp:cNvSpPr/>
      </dsp:nvSpPr>
      <dsp:spPr>
        <a:xfrm>
          <a:off x="3313043" y="686469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SCANNING OF ENVIRONMENT</a:t>
          </a:r>
        </a:p>
      </dsp:txBody>
      <dsp:txXfrm>
        <a:off x="3331351" y="704777"/>
        <a:ext cx="4270340" cy="338430"/>
      </dsp:txXfrm>
    </dsp:sp>
    <dsp:sp modelId="{E9B78778-7C1B-4A2C-A239-09793E94CE3D}">
      <dsp:nvSpPr>
        <dsp:cNvPr id="0" name=""/>
        <dsp:cNvSpPr/>
      </dsp:nvSpPr>
      <dsp:spPr>
        <a:xfrm>
          <a:off x="3313043" y="1108397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5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LOCATING BUSINESS OPPORTUNITY</a:t>
          </a:r>
        </a:p>
      </dsp:txBody>
      <dsp:txXfrm>
        <a:off x="3331351" y="1126705"/>
        <a:ext cx="4270340" cy="338430"/>
      </dsp:txXfrm>
    </dsp:sp>
    <dsp:sp modelId="{4379FE50-C845-4826-8995-95CE70B83D56}">
      <dsp:nvSpPr>
        <dsp:cNvPr id="0" name=""/>
        <dsp:cNvSpPr/>
      </dsp:nvSpPr>
      <dsp:spPr>
        <a:xfrm>
          <a:off x="3313043" y="1530325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31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CONVERTING OPPORTUNITY INTO REALITY</a:t>
          </a:r>
        </a:p>
      </dsp:txBody>
      <dsp:txXfrm>
        <a:off x="3331351" y="1548633"/>
        <a:ext cx="4270340" cy="338430"/>
      </dsp:txXfrm>
    </dsp:sp>
    <dsp:sp modelId="{B12C3604-81C7-4993-A6A3-2E69268BE27A}">
      <dsp:nvSpPr>
        <dsp:cNvPr id="0" name=""/>
        <dsp:cNvSpPr/>
      </dsp:nvSpPr>
      <dsp:spPr>
        <a:xfrm>
          <a:off x="3313043" y="1952252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4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MARKET RESEARCH</a:t>
          </a:r>
        </a:p>
      </dsp:txBody>
      <dsp:txXfrm>
        <a:off x="3331351" y="1970560"/>
        <a:ext cx="4270340" cy="338430"/>
      </dsp:txXfrm>
    </dsp:sp>
    <dsp:sp modelId="{3FE72634-F357-47A3-B9B3-2B34FBCC5518}">
      <dsp:nvSpPr>
        <dsp:cNvPr id="0" name=""/>
        <dsp:cNvSpPr/>
      </dsp:nvSpPr>
      <dsp:spPr>
        <a:xfrm>
          <a:off x="3313043" y="2374180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DEVELOPING A BUSINESS PLAN</a:t>
          </a:r>
        </a:p>
      </dsp:txBody>
      <dsp:txXfrm>
        <a:off x="3331351" y="2392488"/>
        <a:ext cx="4270340" cy="338430"/>
      </dsp:txXfrm>
    </dsp:sp>
    <dsp:sp modelId="{574C542E-F1A4-493E-8D45-BDAC3F93B04D}">
      <dsp:nvSpPr>
        <dsp:cNvPr id="0" name=""/>
        <dsp:cNvSpPr/>
      </dsp:nvSpPr>
      <dsp:spPr>
        <a:xfrm>
          <a:off x="3313043" y="2796108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79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TECHNO ECONOMIC FEASIBILITY</a:t>
          </a:r>
        </a:p>
      </dsp:txBody>
      <dsp:txXfrm>
        <a:off x="3331351" y="2814416"/>
        <a:ext cx="4270340" cy="338430"/>
      </dsp:txXfrm>
    </dsp:sp>
    <dsp:sp modelId="{98995599-16FA-4134-8F94-A606E6DC6743}">
      <dsp:nvSpPr>
        <dsp:cNvPr id="0" name=""/>
        <dsp:cNvSpPr/>
      </dsp:nvSpPr>
      <dsp:spPr>
        <a:xfrm>
          <a:off x="3313043" y="3218036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PREPARARTION OF FEASIBILITY REPORT</a:t>
          </a:r>
        </a:p>
      </dsp:txBody>
      <dsp:txXfrm>
        <a:off x="3331351" y="3236344"/>
        <a:ext cx="4270340" cy="338430"/>
      </dsp:txXfrm>
    </dsp:sp>
    <dsp:sp modelId="{83C5D32A-77AD-41A8-90BC-025A6BA9E3FE}">
      <dsp:nvSpPr>
        <dsp:cNvPr id="0" name=""/>
        <dsp:cNvSpPr/>
      </dsp:nvSpPr>
      <dsp:spPr>
        <a:xfrm>
          <a:off x="3313043" y="3639963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1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ACCUMULATING RESOURCES</a:t>
          </a:r>
        </a:p>
      </dsp:txBody>
      <dsp:txXfrm>
        <a:off x="3331351" y="3658271"/>
        <a:ext cx="4270340" cy="338430"/>
      </dsp:txXfrm>
    </dsp:sp>
    <dsp:sp modelId="{CDB5ED38-26EE-4A33-83ED-2F7AF36ED9B7}">
      <dsp:nvSpPr>
        <dsp:cNvPr id="0" name=""/>
        <dsp:cNvSpPr/>
      </dsp:nvSpPr>
      <dsp:spPr>
        <a:xfrm>
          <a:off x="3313043" y="4061891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FINANCIAL PREPARATION</a:t>
          </a:r>
        </a:p>
      </dsp:txBody>
      <dsp:txXfrm>
        <a:off x="3331351" y="4080199"/>
        <a:ext cx="4270340" cy="338430"/>
      </dsp:txXfrm>
    </dsp:sp>
    <dsp:sp modelId="{57A66222-7CA6-4344-B82F-370E912E886A}">
      <dsp:nvSpPr>
        <dsp:cNvPr id="0" name=""/>
        <dsp:cNvSpPr/>
      </dsp:nvSpPr>
      <dsp:spPr>
        <a:xfrm>
          <a:off x="3313043" y="4483819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4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GENERATING FUNDS</a:t>
          </a:r>
        </a:p>
      </dsp:txBody>
      <dsp:txXfrm>
        <a:off x="3331351" y="4502127"/>
        <a:ext cx="4270340" cy="338430"/>
      </dsp:txXfrm>
    </dsp:sp>
    <dsp:sp modelId="{1F037F9A-56E4-4AA7-8920-1BD18E6759A8}">
      <dsp:nvSpPr>
        <dsp:cNvPr id="0" name=""/>
        <dsp:cNvSpPr/>
      </dsp:nvSpPr>
      <dsp:spPr>
        <a:xfrm>
          <a:off x="3313043" y="4905747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5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LEGAL ISSUESORGANIZING PRODUCTION</a:t>
          </a:r>
        </a:p>
      </dsp:txBody>
      <dsp:txXfrm>
        <a:off x="3331351" y="4924055"/>
        <a:ext cx="4270340" cy="338430"/>
      </dsp:txXfrm>
    </dsp:sp>
    <dsp:sp modelId="{E9F6ADEF-6EC0-4907-807F-FE4503EFBA5F}">
      <dsp:nvSpPr>
        <dsp:cNvPr id="0" name=""/>
        <dsp:cNvSpPr/>
      </dsp:nvSpPr>
      <dsp:spPr>
        <a:xfrm>
          <a:off x="3313043" y="5327674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75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MARKETING OF THE PRODUCTS</a:t>
          </a:r>
        </a:p>
      </dsp:txBody>
      <dsp:txXfrm>
        <a:off x="3331351" y="5345982"/>
        <a:ext cx="4270340" cy="338430"/>
      </dsp:txXfrm>
    </dsp:sp>
    <dsp:sp modelId="{4F003FD3-ABDD-4D58-8D6F-0D1711938D31}">
      <dsp:nvSpPr>
        <dsp:cNvPr id="0" name=""/>
        <dsp:cNvSpPr/>
      </dsp:nvSpPr>
      <dsp:spPr>
        <a:xfrm>
          <a:off x="3313043" y="5749602"/>
          <a:ext cx="4306956" cy="375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MANAGING ENTREPRENEUR</a:t>
          </a:r>
        </a:p>
      </dsp:txBody>
      <dsp:txXfrm>
        <a:off x="3331351" y="5767910"/>
        <a:ext cx="4270340" cy="338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7C37-4F9C-1E47-8B4B-FA0B3D17D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3012C-1478-3C62-F376-DFF8185CF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0D5EF-8578-C9FD-C1A1-877A493E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B5BB3-181D-8AC5-0759-EC4F26A5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162A-D8E5-D55E-0DF0-BE11AD88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76B2-5B5D-B9BD-8E86-97B57EBE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2C63D-E11E-8F09-872D-B8F51EFC1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FD4BD-2084-A049-D48D-0D309E4A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FE11E-2476-DA5A-1D39-E625314A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40482-3135-C25C-B002-FFA954D3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21615-D06C-41AA-6D9E-624ECFDDE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7D94B-1967-F666-430A-07791C5A7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1DB2B-E873-877D-F351-FE769720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B30ED-12F6-6658-0BA4-719FFED6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1EEEE-CD00-B75C-93F5-A4BE9A2B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5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DD160-92C2-2F22-8C12-4665176B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AD8E3-4ACF-FED9-C4C7-DEE8860B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BC82-181E-3238-CE18-6F9F6767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2FEE1-3FDD-D384-B60E-84F09A2A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A2A9E-9678-4AE6-C771-C8E04B3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5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C770-66F1-5605-FA94-EF4A40C3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1DA2E-9D25-C50E-7B3F-3164C3482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4D14-28AC-6883-55F2-07802E37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6FD19-7332-0B1D-4A7A-6DB81908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7BD74-1509-DBC6-4020-3DF9446F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6D25-5C57-4A55-2EC4-B2468DC3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104D1-03D4-1FB9-FAB5-ED1C368B4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666B6-74AE-ED9F-6005-760619F0F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20152-FBEB-B400-407F-E0C9B429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B5771-5402-8EF3-E792-4998E9B6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A0248-16CB-2B07-BA14-8E8366B6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5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60C5-43E4-9568-F892-A813CACD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C776D-62DA-930D-49EF-1AE390608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C3297-F21C-FB4C-9DE2-0932730F8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F13D4-8AF2-F344-9A15-5F1424D74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2F42F-F55F-0285-198A-ABB08EF60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C7A3C-E21A-48FA-82AA-8E9B89D4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9FEAA-8E25-4914-68B5-9DB4C44A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445E8-1E48-F9C6-6CCF-B915C14C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ABE4-5477-7B2F-F191-7C8BD9D0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A801B-D8BE-AC72-024B-C51D7064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DD987-46CD-8A46-6980-3456BA72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19B44-87A1-F8EF-6808-AB2EC734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D26FC-A5B1-057A-F2D8-35E29BA5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5D3F9-1AC2-644F-60B3-304993E2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61C2-2902-0050-87A9-A14DE7DE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6170-7D93-DB50-E5D7-84F25069C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C5869-5DB3-0894-93DF-25FBE689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91E1-779A-577E-1D4C-BD59A26B0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3652A-2D1D-C4DD-7167-06CBA7A9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50A82-78FA-FADC-5DF3-B0A032B3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1F31A-3D06-0BF5-2A99-98610501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029E-8306-5293-A7E8-E583C62B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9488D-824D-1D79-18B0-FB92FB4CD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DCA2A-B0A7-B59F-AB16-F8A9A3A56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28C2C-4B4E-0A25-6C6D-44C614AF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C9FD5-1F58-5688-AD7F-EFE94AE4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E2EB7-AE64-44E6-3E8F-D8B4A4D3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5ECF7-C5FF-833C-9F14-C690365C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6912D-A868-5861-E10F-EEC169B9A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95012-8A9A-17B9-2084-7E980DA4C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44D7-C94A-46EB-8DF8-5787A918D1A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08EDB-1C86-4048-7ABE-16FC78BEC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CBC51-BEA2-5A5B-9050-BC714937E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72FB-78E6-45D7-B5C8-CDB7B732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-product-branding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23622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LAUNCHING OF BUSINESS ENTERPRISES</a:t>
            </a:r>
          </a:p>
        </p:txBody>
      </p:sp>
      <p:pic>
        <p:nvPicPr>
          <p:cNvPr id="6" name="Picture 5" descr="Launch-a-Busi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531495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114800" y="3124200"/>
            <a:ext cx="64770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7200" y="152400"/>
            <a:ext cx="64008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1295400"/>
            <a:ext cx="655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It is quite difficult for a new entrepreneur to promote a venture as it involves series of different steps. A potential entrepreneur has to follow a step-by-step approach to start a new venture. </a:t>
            </a:r>
          </a:p>
          <a:p>
            <a:pPr algn="just"/>
            <a:endParaRPr lang="en-US" sz="2400" dirty="0"/>
          </a:p>
          <a:p>
            <a:pPr algn="ctr"/>
            <a:r>
              <a:rPr lang="en-US" sz="2400" dirty="0"/>
              <a:t>The first milestone on which the initiation of an enterprise depends is </a:t>
            </a:r>
          </a:p>
          <a:p>
            <a:pPr algn="ctr"/>
            <a:r>
              <a:rPr lang="en-US" sz="2400" b="1" dirty="0"/>
              <a:t>DECIDING AND ENCOURAGING THE SELF.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Similarly, if the correct venture is selected by the entrepreneur, his half of the job is completed.</a:t>
            </a:r>
          </a:p>
        </p:txBody>
      </p:sp>
      <p:pic>
        <p:nvPicPr>
          <p:cNvPr id="8" name="Picture 7" descr="istockphoto-1165265700-1024x1024.jpg"/>
          <p:cNvPicPr>
            <a:picLocks noChangeAspect="1"/>
          </p:cNvPicPr>
          <p:nvPr/>
        </p:nvPicPr>
        <p:blipFill>
          <a:blip r:embed="rId2" cstate="print"/>
          <a:srcRect l="22940" r="52639"/>
          <a:stretch>
            <a:fillRect/>
          </a:stretch>
        </p:blipFill>
        <p:spPr>
          <a:xfrm>
            <a:off x="1524000" y="1"/>
            <a:ext cx="2514600" cy="6858001"/>
          </a:xfrm>
          <a:prstGeom prst="rect">
            <a:avLst/>
          </a:prstGeom>
        </p:spPr>
      </p:pic>
      <p:pic>
        <p:nvPicPr>
          <p:cNvPr id="9" name="Picture 8" descr="Launch-a-Busi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531495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7200" y="152400"/>
            <a:ext cx="64008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160020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In order to abide by various land-related laws, different types of situations have to be faced by the entrepreneur for establishing and managing a new venture or small, scale enterprise.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All the governmental formalities, plans and legal policies must be followed carefully from the very conception stage of the enterprise growth so that no legal difficulties occur in future. </a:t>
            </a:r>
          </a:p>
        </p:txBody>
      </p:sp>
      <p:pic>
        <p:nvPicPr>
          <p:cNvPr id="8" name="Picture 7" descr="istockphoto-1165265700-1024x1024.jpg"/>
          <p:cNvPicPr>
            <a:picLocks noChangeAspect="1"/>
          </p:cNvPicPr>
          <p:nvPr/>
        </p:nvPicPr>
        <p:blipFill>
          <a:blip r:embed="rId2" cstate="print"/>
          <a:srcRect l="22940" r="52639"/>
          <a:stretch>
            <a:fillRect/>
          </a:stretch>
        </p:blipFill>
        <p:spPr>
          <a:xfrm>
            <a:off x="1524000" y="1"/>
            <a:ext cx="2514600" cy="6858001"/>
          </a:xfrm>
          <a:prstGeom prst="rect">
            <a:avLst/>
          </a:prstGeom>
        </p:spPr>
      </p:pic>
      <p:pic>
        <p:nvPicPr>
          <p:cNvPr id="10" name="Picture 9" descr="Launch-a-Busi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531495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ow-To-Launch-A-Business-During-Lockd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0"/>
            <a:ext cx="7239000" cy="6858000"/>
          </a:xfrm>
        </p:spPr>
      </p:pic>
      <p:pic>
        <p:nvPicPr>
          <p:cNvPr id="4" name="Picture 3" descr="istockphoto-1165265700-1024x1024.jpg"/>
          <p:cNvPicPr>
            <a:picLocks noChangeAspect="1"/>
          </p:cNvPicPr>
          <p:nvPr/>
        </p:nvPicPr>
        <p:blipFill>
          <a:blip r:embed="rId3" cstate="print"/>
          <a:srcRect l="22940" r="52639"/>
          <a:stretch>
            <a:fillRect/>
          </a:stretch>
        </p:blipFill>
        <p:spPr>
          <a:xfrm>
            <a:off x="1524000" y="1"/>
            <a:ext cx="25146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0" y="1905000"/>
            <a:ext cx="6400800" cy="1143000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en-US" b="1" dirty="0"/>
              <a:t>PROCESS AND STAGES OF LAUNCHING AN ENTERPRISE</a:t>
            </a:r>
            <a:endParaRPr lang="en-US" dirty="0"/>
          </a:p>
        </p:txBody>
      </p:sp>
      <p:pic>
        <p:nvPicPr>
          <p:cNvPr id="8" name="Picture 7" descr="istockphoto-1165265700-1024x1024.jpg"/>
          <p:cNvPicPr>
            <a:picLocks noChangeAspect="1"/>
          </p:cNvPicPr>
          <p:nvPr/>
        </p:nvPicPr>
        <p:blipFill>
          <a:blip r:embed="rId2" cstate="print"/>
          <a:srcRect l="22940" r="52639"/>
          <a:stretch>
            <a:fillRect/>
          </a:stretch>
        </p:blipFill>
        <p:spPr>
          <a:xfrm>
            <a:off x="1524000" y="1"/>
            <a:ext cx="2514600" cy="6858001"/>
          </a:xfrm>
          <a:prstGeom prst="rect">
            <a:avLst/>
          </a:prstGeom>
        </p:spPr>
      </p:pic>
      <p:pic>
        <p:nvPicPr>
          <p:cNvPr id="10" name="Picture 9" descr="Launch-a-Busi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531495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photo-1165265700-1024x1024.jpg"/>
          <p:cNvPicPr>
            <a:picLocks noChangeAspect="1"/>
          </p:cNvPicPr>
          <p:nvPr/>
        </p:nvPicPr>
        <p:blipFill>
          <a:blip r:embed="rId2" cstate="print"/>
          <a:srcRect l="22940" r="52639"/>
          <a:stretch>
            <a:fillRect/>
          </a:stretch>
        </p:blipFill>
        <p:spPr>
          <a:xfrm>
            <a:off x="1524000" y="1"/>
            <a:ext cx="2514600" cy="6858001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/>
        </p:nvGraphicFramePr>
        <p:xfrm>
          <a:off x="3048000" y="0"/>
          <a:ext cx="7620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4"/>
          <p:cNvSpPr txBox="1">
            <a:spLocks/>
          </p:cNvSpPr>
          <p:nvPr/>
        </p:nvSpPr>
        <p:spPr>
          <a:xfrm>
            <a:off x="2971800" y="59436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fontAlgn="base"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PROCESS OF LAUNCHING AN ENTERPRISE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7200" y="381000"/>
            <a:ext cx="64008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/>
              <a:t>Stages in Enterprise Launching</a:t>
            </a:r>
            <a:endParaRPr lang="en-US" dirty="0"/>
          </a:p>
        </p:txBody>
      </p:sp>
      <p:pic>
        <p:nvPicPr>
          <p:cNvPr id="8" name="Picture 7" descr="istockphoto-1165265700-1024x1024.jpg"/>
          <p:cNvPicPr>
            <a:picLocks noChangeAspect="1"/>
          </p:cNvPicPr>
          <p:nvPr/>
        </p:nvPicPr>
        <p:blipFill>
          <a:blip r:embed="rId2" cstate="print"/>
          <a:srcRect l="22940" r="52639"/>
          <a:stretch>
            <a:fillRect/>
          </a:stretch>
        </p:blipFill>
        <p:spPr>
          <a:xfrm>
            <a:off x="1524000" y="1"/>
            <a:ext cx="2514600" cy="6858001"/>
          </a:xfrm>
          <a:prstGeom prst="rect">
            <a:avLst/>
          </a:prstGeom>
        </p:spPr>
      </p:pic>
      <p:pic>
        <p:nvPicPr>
          <p:cNvPr id="7" name="Picture 6" descr="Launch-a-Busin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44600" y="2209800"/>
            <a:ext cx="2057400" cy="1543050"/>
          </a:xfrm>
          <a:prstGeom prst="rect">
            <a:avLst/>
          </a:prstGeom>
        </p:spPr>
      </p:pic>
      <p:pic>
        <p:nvPicPr>
          <p:cNvPr id="9" name="Picture 8" descr="bigstock-180482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524000"/>
            <a:ext cx="647700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4800" y="1981201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different stages from which a business enterprise has to undergo during its development phase.</a:t>
            </a:r>
          </a:p>
        </p:txBody>
      </p:sp>
      <p:pic>
        <p:nvPicPr>
          <p:cNvPr id="8" name="Picture 7" descr="istockphoto-1165265700-1024x1024.jpg"/>
          <p:cNvPicPr>
            <a:picLocks noChangeAspect="1"/>
          </p:cNvPicPr>
          <p:nvPr/>
        </p:nvPicPr>
        <p:blipFill>
          <a:blip r:embed="rId2" cstate="print"/>
          <a:srcRect l="22940" r="52639"/>
          <a:stretch>
            <a:fillRect/>
          </a:stretch>
        </p:blipFill>
        <p:spPr>
          <a:xfrm>
            <a:off x="1524000" y="1"/>
            <a:ext cx="2514600" cy="6858001"/>
          </a:xfrm>
          <a:prstGeom prst="rect">
            <a:avLst/>
          </a:prstGeom>
        </p:spPr>
      </p:pic>
      <p:pic>
        <p:nvPicPr>
          <p:cNvPr id="7" name="Picture 6" descr="bigstock-180482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800" y="5511800"/>
            <a:ext cx="1981200" cy="1320800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4267200" y="3810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fontAlgn="base">
              <a:spcBef>
                <a:spcPct val="0"/>
              </a:spcBef>
              <a:defRPr/>
            </a:pPr>
            <a:r>
              <a:rPr lang="en-US" sz="4400" b="1">
                <a:latin typeface="+mj-lt"/>
                <a:ea typeface="+mj-ea"/>
                <a:cs typeface="+mj-cs"/>
              </a:rPr>
              <a:t>Stages in Enterprise Launching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photo-1165265700-1024x1024.jpg"/>
          <p:cNvPicPr>
            <a:picLocks noChangeAspect="1"/>
          </p:cNvPicPr>
          <p:nvPr/>
        </p:nvPicPr>
        <p:blipFill>
          <a:blip r:embed="rId2" cstate="print"/>
          <a:srcRect l="22940" r="52639"/>
          <a:stretch>
            <a:fillRect/>
          </a:stretch>
        </p:blipFill>
        <p:spPr>
          <a:xfrm>
            <a:off x="1524000" y="1"/>
            <a:ext cx="2514600" cy="6858001"/>
          </a:xfrm>
          <a:prstGeom prst="rect">
            <a:avLst/>
          </a:prstGeom>
        </p:spPr>
      </p:pic>
      <p:pic>
        <p:nvPicPr>
          <p:cNvPr id="1026" name="Picture 2" descr="https://blogger.googleusercontent.com/img/b/R29vZ2xl/AVvXsEi_TLsNVFlS6MkeIrr3-n6mtKgThtWRCYmt6UfgxSLdt9epZqjGVXG4IRdu6io8vCl0Y3magL9ImbuuxAsKc1nLYVIvIEaDyTDk01_Q_PxOAKDXfNpJhRB861Cu5px21c-jFyS8r1Qt0OHxfZ4WxszM22YW8kNOjSBuQV04HZCLJ60dHlFoHygcEz4T/s728/Developing%20Effective%20Communic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1"/>
            <a:ext cx="569595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217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Introduction</vt:lpstr>
      <vt:lpstr>Introduction</vt:lpstr>
      <vt:lpstr>PowerPoint Presentation</vt:lpstr>
      <vt:lpstr>PROCESS AND STAGES OF LAUNCHING AN ENTERPRISE</vt:lpstr>
      <vt:lpstr>PowerPoint Presentation</vt:lpstr>
      <vt:lpstr>Stages in Enterprise Launching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Ananya Priya</dc:creator>
  <cp:lastModifiedBy>Ananya Priya</cp:lastModifiedBy>
  <cp:revision>1</cp:revision>
  <dcterms:created xsi:type="dcterms:W3CDTF">2022-11-17T10:29:13Z</dcterms:created>
  <dcterms:modified xsi:type="dcterms:W3CDTF">2022-11-17T10:30:51Z</dcterms:modified>
</cp:coreProperties>
</file>